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58" r:id="rId9"/>
    <p:sldId id="261" r:id="rId10"/>
    <p:sldId id="259" r:id="rId11"/>
    <p:sldId id="260" r:id="rId12"/>
    <p:sldId id="262" r:id="rId13"/>
    <p:sldId id="263" r:id="rId14"/>
    <p:sldId id="266" r:id="rId15"/>
    <p:sldId id="265" r:id="rId16"/>
    <p:sldId id="267" r:id="rId17"/>
    <p:sldId id="268" r:id="rId18"/>
    <p:sldId id="269" r:id="rId19"/>
    <p:sldId id="273" r:id="rId20"/>
    <p:sldId id="270" r:id="rId21"/>
    <p:sldId id="271" r:id="rId22"/>
    <p:sldId id="272" r:id="rId23"/>
    <p:sldId id="274" r:id="rId24"/>
    <p:sldId id="276" r:id="rId25"/>
    <p:sldId id="275" r:id="rId26"/>
    <p:sldId id="284" r:id="rId27"/>
    <p:sldId id="285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December 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1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December 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4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December 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5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December 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4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December 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December 2,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4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December 2,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December 2,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December 2,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8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December 2,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16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December 2,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1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December 2,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7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latin typeface="Gill Sans"/>
                <a:cs typeface="Gill Sans"/>
              </a:rPr>
              <a:t>Interaction Design &amp; Evaluation</a:t>
            </a:r>
            <a:endParaRPr lang="en-US" sz="5400" dirty="0">
              <a:latin typeface="Gill Sans"/>
              <a:cs typeface="Gill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2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ergency_ex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58" y="1234135"/>
            <a:ext cx="7442315" cy="421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6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a00d8341ef46353ef017ee48b3c01970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58" y="661490"/>
            <a:ext cx="3440048" cy="533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4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some examples of good design?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093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some examples of bad design?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71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Mystery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6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did the designers consider?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the user want to do?</a:t>
            </a:r>
          </a:p>
          <a:p>
            <a:r>
              <a:rPr lang="en-US" dirty="0" smtClean="0"/>
              <a:t>How would the user interact with it?</a:t>
            </a:r>
          </a:p>
          <a:p>
            <a:pPr lvl="1"/>
            <a:r>
              <a:rPr lang="en-US" dirty="0" smtClean="0"/>
              <a:t>Hands, feet</a:t>
            </a:r>
          </a:p>
          <a:p>
            <a:pPr lvl="1"/>
            <a:r>
              <a:rPr lang="en-US" dirty="0" smtClean="0"/>
              <a:t>Use a tool</a:t>
            </a:r>
          </a:p>
          <a:p>
            <a:r>
              <a:rPr lang="en-US" dirty="0" smtClean="0"/>
              <a:t>Design cues</a:t>
            </a:r>
          </a:p>
          <a:p>
            <a:pPr lvl="1"/>
            <a:r>
              <a:rPr lang="en-US" dirty="0" smtClean="0"/>
              <a:t>Shape, size, color</a:t>
            </a:r>
          </a:p>
          <a:p>
            <a:pPr lvl="1"/>
            <a:r>
              <a:rPr lang="en-US" dirty="0" smtClean="0"/>
              <a:t>Labels</a:t>
            </a:r>
          </a:p>
        </p:txBody>
      </p:sp>
    </p:spTree>
    <p:extLst>
      <p:ext uri="{BB962C8B-B14F-4D97-AF65-F5344CB8AC3E}">
        <p14:creationId xmlns:p14="http://schemas.microsoft.com/office/powerpoint/2010/main" val="403894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Interacting with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Computers: Mouse, keyboard</a:t>
            </a:r>
          </a:p>
          <a:p>
            <a:r>
              <a:rPr lang="en-US" dirty="0" smtClean="0"/>
              <a:t>Tablets: Gestures</a:t>
            </a:r>
          </a:p>
          <a:p>
            <a:r>
              <a:rPr lang="en-US" dirty="0" smtClean="0"/>
              <a:t>Game controllers</a:t>
            </a:r>
          </a:p>
          <a:p>
            <a:r>
              <a:rPr lang="en-US" dirty="0" smtClean="0"/>
              <a:t>Software: buttons, controls, scrollbars, text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8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71" r="-9471"/>
          <a:stretch>
            <a:fillRect/>
          </a:stretch>
        </p:blipFill>
        <p:spPr>
          <a:xfrm>
            <a:off x="193678" y="1349440"/>
            <a:ext cx="8658932" cy="4483189"/>
          </a:xfrm>
        </p:spPr>
      </p:pic>
    </p:spTree>
    <p:extLst>
      <p:ext uri="{BB962C8B-B14F-4D97-AF65-F5344CB8AC3E}">
        <p14:creationId xmlns:p14="http://schemas.microsoft.com/office/powerpoint/2010/main" val="63935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lie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88" r="-13888"/>
          <a:stretch>
            <a:fillRect/>
          </a:stretch>
        </p:blipFill>
        <p:spPr>
          <a:xfrm>
            <a:off x="-473574" y="825345"/>
            <a:ext cx="9987654" cy="5171139"/>
          </a:xfrm>
        </p:spPr>
      </p:pic>
    </p:spTree>
    <p:extLst>
      <p:ext uri="{BB962C8B-B14F-4D97-AF65-F5344CB8AC3E}">
        <p14:creationId xmlns:p14="http://schemas.microsoft.com/office/powerpoint/2010/main" val="173339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Create a new game controller to go through a maze</a:t>
            </a:r>
          </a:p>
          <a:p>
            <a:endParaRPr lang="en-US" dirty="0" smtClean="0"/>
          </a:p>
          <a:p>
            <a:r>
              <a:rPr lang="en-US" dirty="0" smtClean="0"/>
              <a:t>Users: Kindergarten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7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interaction design?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l="3998" r="39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590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you know if something is designed well?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Evaluate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6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Testing</a:t>
            </a:r>
            <a:endParaRPr lang="en-US" dirty="0"/>
          </a:p>
        </p:txBody>
      </p:sp>
      <p:pic>
        <p:nvPicPr>
          <p:cNvPr id="4" name="Content Placeholder 3" descr="Usability-Test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6" b="89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758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measure?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530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on Task</a:t>
            </a:r>
            <a:endParaRPr lang="en-US" dirty="0"/>
          </a:p>
        </p:txBody>
      </p:sp>
      <p:pic>
        <p:nvPicPr>
          <p:cNvPr id="4" name="Content Placeholder 3" descr="stopwatch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695308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19337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smtClean="0"/>
              <a:t>User easily learned to use the controller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User had some difficulty using the controller, but then figured it out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User did not figure out how to use the controller and needed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7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using the controller make you feel?</a:t>
            </a:r>
            <a:endParaRPr lang="en-US" dirty="0"/>
          </a:p>
        </p:txBody>
      </p:sp>
      <p:pic>
        <p:nvPicPr>
          <p:cNvPr id="5" name="Content Placeholder 4" descr="baymax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644" b="-326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289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did you like about the controller?</a:t>
            </a:r>
          </a:p>
          <a:p>
            <a:r>
              <a:rPr lang="en-US" dirty="0" smtClean="0"/>
              <a:t>What did you not like about the controller?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86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the user need help?</a:t>
            </a:r>
          </a:p>
          <a:p>
            <a:r>
              <a:rPr lang="en-US" dirty="0" smtClean="0"/>
              <a:t>What questions did the user ask?</a:t>
            </a:r>
          </a:p>
          <a:p>
            <a:r>
              <a:rPr lang="en-US" dirty="0" smtClean="0"/>
              <a:t>Did the user complete the maze?</a:t>
            </a:r>
          </a:p>
          <a:p>
            <a:r>
              <a:rPr lang="en-US" dirty="0" smtClean="0"/>
              <a:t>Any facial expressions?</a:t>
            </a:r>
            <a:endParaRPr lang="en-US" dirty="0" smtClean="0"/>
          </a:p>
          <a:p>
            <a:r>
              <a:rPr lang="en-US" dirty="0" smtClean="0"/>
              <a:t>Any mistakes?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6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smtClean="0"/>
              <a:t>New Controller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8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interaction design?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998" r="39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137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interaction design?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3998" r="39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719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interaction design?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3998" r="39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719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interaction design?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3998" r="39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719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interaction design?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3998" r="39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719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these?</a:t>
            </a:r>
            <a:endParaRPr lang="en-US" dirty="0"/>
          </a:p>
        </p:txBody>
      </p:sp>
      <p:pic>
        <p:nvPicPr>
          <p:cNvPr id="4" name="Content Placeholder 3" descr="restroom_doors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50" r="-26250"/>
          <a:stretch>
            <a:fillRect/>
          </a:stretch>
        </p:blipFill>
        <p:spPr>
          <a:xfrm>
            <a:off x="-103188" y="1389063"/>
            <a:ext cx="9247188" cy="4787900"/>
          </a:xfrm>
        </p:spPr>
      </p:pic>
    </p:spTree>
    <p:extLst>
      <p:ext uri="{BB962C8B-B14F-4D97-AF65-F5344CB8AC3E}">
        <p14:creationId xmlns:p14="http://schemas.microsoft.com/office/powerpoint/2010/main" val="131584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or-opening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52500"/>
            <a:ext cx="76200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1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</TotalTime>
  <Words>248</Words>
  <Application>Microsoft Macintosh PowerPoint</Application>
  <PresentationFormat>On-screen Show (4:3)</PresentationFormat>
  <Paragraphs>51</Paragraphs>
  <Slides>28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Interaction Design &amp; Evaluation</vt:lpstr>
      <vt:lpstr>What is interaction design?</vt:lpstr>
      <vt:lpstr>What is interaction design?</vt:lpstr>
      <vt:lpstr>What is interaction design?</vt:lpstr>
      <vt:lpstr>What is interaction design?</vt:lpstr>
      <vt:lpstr>What is interaction design?</vt:lpstr>
      <vt:lpstr>What is interaction design?</vt:lpstr>
      <vt:lpstr>What are these?</vt:lpstr>
      <vt:lpstr>PowerPoint Presentation</vt:lpstr>
      <vt:lpstr>PowerPoint Presentation</vt:lpstr>
      <vt:lpstr>PowerPoint Presentation</vt:lpstr>
      <vt:lpstr>What are some examples of good design?</vt:lpstr>
      <vt:lpstr>What are some examples of bad design?</vt:lpstr>
      <vt:lpstr>Mystery Object</vt:lpstr>
      <vt:lpstr>What did the designers consider?</vt:lpstr>
      <vt:lpstr>Interacting with Computers</vt:lpstr>
      <vt:lpstr>PowerPoint Presentation</vt:lpstr>
      <vt:lpstr>PowerPoint Presentation</vt:lpstr>
      <vt:lpstr>Activity</vt:lpstr>
      <vt:lpstr>How do you know if something is designed well?</vt:lpstr>
      <vt:lpstr>Usability Testing</vt:lpstr>
      <vt:lpstr>What do we measure?</vt:lpstr>
      <vt:lpstr>Time on Task</vt:lpstr>
      <vt:lpstr>Successful Usage</vt:lpstr>
      <vt:lpstr>How did using the controller make you feel?</vt:lpstr>
      <vt:lpstr>User Preferences</vt:lpstr>
      <vt:lpstr>Observations</vt:lpstr>
      <vt:lpstr>A New Controller</vt:lpstr>
    </vt:vector>
  </TitlesOfParts>
  <Company>PointClear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 design</dc:title>
  <dc:creator>Jeanie Barker</dc:creator>
  <cp:lastModifiedBy>Jeanie Barker</cp:lastModifiedBy>
  <cp:revision>22</cp:revision>
  <dcterms:created xsi:type="dcterms:W3CDTF">2014-12-03T02:25:03Z</dcterms:created>
  <dcterms:modified xsi:type="dcterms:W3CDTF">2014-12-04T03:01:17Z</dcterms:modified>
</cp:coreProperties>
</file>